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83B8EA7B-EA34-4904-89A6-9A2BDFF88D2D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DS104-10-01 - Lesson 10 Final Project - Motor Vehicle Crashes - v001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CECB0D00-FFB7-4595-BC0E-64703B46A91F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10/23/22 9:45:55 PM CDT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rash Severity by City" id="2" name="slide2">
            <a:extLst>
              <a:ext uri="{FF2B5EF4-FFF2-40B4-BE49-F238E27FC236}">
                <a16:creationId xmlns:a16="http://schemas.microsoft.com/office/drawing/2014/main" id="{E291B301-7B91-431F-9438-411187C87D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862" y="0"/>
            <a:ext cx="4962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adliest Cities for Driving" id="3" name="slide3">
            <a:extLst>
              <a:ext uri="{FF2B5EF4-FFF2-40B4-BE49-F238E27FC236}">
                <a16:creationId xmlns:a16="http://schemas.microsoft.com/office/drawing/2014/main" id="{1936EA91-8D33-48F6-BE1C-D78A8EFBBC2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12" y="381000"/>
            <a:ext cx="10696575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rash Severity by Location" id="4" name="slide4">
            <a:extLst>
              <a:ext uri="{FF2B5EF4-FFF2-40B4-BE49-F238E27FC236}">
                <a16:creationId xmlns:a16="http://schemas.microsoft.com/office/drawing/2014/main" id="{1B1CDCE3-33C9-4C45-ABA7-67FE2A18A38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782" y="0"/>
            <a:ext cx="89964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adliest Road and Weather Conditions" id="5" name="slide5">
            <a:extLst>
              <a:ext uri="{FF2B5EF4-FFF2-40B4-BE49-F238E27FC236}">
                <a16:creationId xmlns:a16="http://schemas.microsoft.com/office/drawing/2014/main" id="{15F5A62B-2CCC-4827-A26F-84795C5124D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1819275"/>
            <a:ext cx="107061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juries by Month" id="6" name="slide6">
            <a:extLst>
              <a:ext uri="{FF2B5EF4-FFF2-40B4-BE49-F238E27FC236}">
                <a16:creationId xmlns:a16="http://schemas.microsoft.com/office/drawing/2014/main" id="{957582F7-C909-4237-94CF-6D62B82302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352" y="0"/>
            <a:ext cx="75332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adliest Days of the Week" id="7" name="slide7">
            <a:extLst>
              <a:ext uri="{FF2B5EF4-FFF2-40B4-BE49-F238E27FC236}">
                <a16:creationId xmlns:a16="http://schemas.microsoft.com/office/drawing/2014/main" id="{05234509-854F-428E-BC1D-7FB85087F3D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" y="1042987"/>
            <a:ext cx="12030075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2022-10-24T02:45:58Z</dcterms:created>
  <dcterms:modified xsi:type="dcterms:W3CDTF">2022-10-24T02:45:58Z</dcterms:modified>
</cp:coreProperties>
</file>

<file path=docProps/thumbnail.jpeg>
</file>